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213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3BBF8-F68F-C043-921A-9817BD1D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BDEF9-2A29-614A-BD41-FBFE111C2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9E12A-3C45-DD4F-B1C0-DEC56F42E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41B9E-E59B-934D-B01D-D255D4344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5EF53-AA35-1A4B-A1CD-6F75AFB8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83994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7B4F8-663F-064D-B95F-D410142A7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EFD30B-D281-6F48-A881-34F79C0B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B591C-961D-0649-ABE3-9036D46B1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3FB99-BB33-124E-81FD-DA3DAE3FE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EA473-BB81-AC40-B37B-6325F1A55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83472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BA262A-0103-2542-A7F6-A82998E69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74DA2-4673-4B42-BF2E-8F7717EED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4A6EE-7A71-DA4C-B29F-28090AE58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F8408-3284-BE42-BB86-D888C744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7E5C6-3FDF-4C40-8F2D-74D4BD6F5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484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2E906-5D58-C54D-800F-C6197E6F4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5DC5B-676A-234B-8D33-D2019F8ED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425F6-15E5-D148-95C6-AD791018F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EA179-31FF-A948-93A4-731B2DE7D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2AF2C-74B2-1A41-A3F6-1111C503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98942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A807-A1B6-0C48-83C2-67654086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35784-12D5-044D-9978-E16C2EA8A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05873-08C1-D04B-9FF4-6806ACCB3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79888-3329-6447-911F-9D4EC96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1F605-68B0-E848-9EF0-E992894CB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8068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39ED2-D00C-354D-9BDC-40BD90853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C3EEE-F7CC-5B49-B2A9-0BEB3BADC0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CBA84-A2C1-9040-B040-E9A6F8A42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B444B-5A3E-9C41-B47B-4E45549B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035E15-1224-A048-A1FD-CC4BA5DDA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B1C7C-7F89-E14F-BD1C-C87A71FB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6822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9AEEC-F84B-4540-9940-04ED68948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33CF0-CD75-C04C-AD40-D32DEA032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DC773-28E7-8146-9FE4-0EC690F36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D11387-4794-CF4F-9218-F9517A337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9EDCFE-0CF1-7842-915A-64F35EFBB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95B252-B528-CD4E-BC14-31CAC7AF3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23D138-AEA5-B447-93C4-2FA486B64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7F609B-BB1E-0E41-A2C6-064154FF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97803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7682E-290E-A349-AA66-1EC86D49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FAF82-60DE-4548-BA89-4BA125B3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E1B62-19E3-A84C-BF32-D894B3A0D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8996A-3CFE-4F4C-A1F5-F846EF8E3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69779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31B5BD-ABE4-D04E-AA6E-85A10249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4A92A-B106-534C-BE4D-116E43B1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6CB4E-3A43-0A47-B7D8-03F9D25F8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79607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B8A50-6CE1-EF4B-BAB7-06A3BB061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72D6E-6116-2C4C-B5B6-FD61E6071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4F397-5E7A-4B44-9734-70C4941B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8C022-CA2E-A14B-98B3-8A0DB52C6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49F15-7F05-7E4C-AD25-CDD57EF3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E198C-3644-574F-8BC7-9C0B93727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95076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4A92D-FA48-084F-9350-5D6991167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6BE584-A55D-5546-BF2C-084B2920D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CFE55-D55C-4A44-A834-198486993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E6EA3-DC6E-2C48-80C4-1031E66E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ADFAA9-6A61-674F-AB60-3913167E0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320C8-587E-E647-8227-90727C0A4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20746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80C0AE-13B9-3A41-818B-84C3AAE14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D75E8-5571-054D-996E-B2A7E61E4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84D89-49CE-914A-8E93-6A39A57DE9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AF393-555F-B745-B945-05E31933B7B4}" type="datetimeFigureOut">
              <a:rPr lang="en-JP" smtClean="0"/>
              <a:t>2021/07/29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D10C7-31D2-AA47-A882-39F713F18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92BC1-9176-3F49-A1D3-B0AE616C77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8E032-D175-4042-84C5-3F71A4289757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6787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0A675C-297E-3E49-BEEA-5F13DBBDD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02" y="1805116"/>
            <a:ext cx="6322867" cy="413185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9CEE87-9BB8-0547-B5BE-39D77CAB8DC5}"/>
              </a:ext>
            </a:extLst>
          </p:cNvPr>
          <p:cNvSpPr txBox="1"/>
          <p:nvPr/>
        </p:nvSpPr>
        <p:spPr>
          <a:xfrm>
            <a:off x="1205948" y="2053836"/>
            <a:ext cx="88789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JP" sz="1200" dirty="0">
                <a:solidFill>
                  <a:srgbClr val="0070C0"/>
                </a:solidFill>
              </a:rPr>
              <a:t>25 July</a:t>
            </a:r>
          </a:p>
          <a:p>
            <a:r>
              <a:rPr lang="en-JP" sz="1200" dirty="0">
                <a:solidFill>
                  <a:schemeClr val="accent2"/>
                </a:solidFill>
              </a:rPr>
              <a:t>26 July</a:t>
            </a:r>
          </a:p>
          <a:p>
            <a:r>
              <a:rPr lang="en-JP" sz="1200" dirty="0">
                <a:solidFill>
                  <a:srgbClr val="FF0000"/>
                </a:solidFill>
              </a:rPr>
              <a:t>28 July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0AF81F-95A6-F04D-9CB6-75CC245C11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24014" y="1732126"/>
            <a:ext cx="3864401" cy="151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F6449D9-610F-7446-86BC-5D389B832F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24014" y="3348641"/>
            <a:ext cx="3864401" cy="151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E71873A-A51A-FE4F-8445-5043E495BA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24014" y="4925395"/>
            <a:ext cx="3864401" cy="151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9AF66B9A-355F-B34B-9215-5256580E91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9200"/>
          <a:stretch/>
        </p:blipFill>
        <p:spPr bwMode="auto">
          <a:xfrm>
            <a:off x="7824014" y="6511344"/>
            <a:ext cx="3864401" cy="282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EFDC084-5289-5548-BE10-60CCE33D2C7A}"/>
              </a:ext>
            </a:extLst>
          </p:cNvPr>
          <p:cNvSpPr/>
          <p:nvPr/>
        </p:nvSpPr>
        <p:spPr>
          <a:xfrm>
            <a:off x="9223510" y="1656508"/>
            <a:ext cx="1298714" cy="238401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173C503-3E7B-5F4C-AD9E-1FC8C7BEA0E6}"/>
              </a:ext>
            </a:extLst>
          </p:cNvPr>
          <p:cNvSpPr/>
          <p:nvPr/>
        </p:nvSpPr>
        <p:spPr>
          <a:xfrm>
            <a:off x="9236762" y="3273017"/>
            <a:ext cx="1298714" cy="238401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0D0B22-1931-E741-907D-AC41465FC080}"/>
              </a:ext>
            </a:extLst>
          </p:cNvPr>
          <p:cNvSpPr/>
          <p:nvPr/>
        </p:nvSpPr>
        <p:spPr>
          <a:xfrm>
            <a:off x="9236762" y="4849777"/>
            <a:ext cx="1298714" cy="238401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C2C0B8-D6AB-944E-BC65-FE090AEE5AE0}"/>
              </a:ext>
            </a:extLst>
          </p:cNvPr>
          <p:cNvSpPr txBox="1"/>
          <p:nvPr/>
        </p:nvSpPr>
        <p:spPr>
          <a:xfrm>
            <a:off x="187009" y="5850885"/>
            <a:ext cx="6917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JP" sz="1400" dirty="0"/>
              <a:t>MAX-DOAS O</a:t>
            </a:r>
            <a:r>
              <a:rPr lang="en-JP" sz="1400" baseline="-25000" dirty="0"/>
              <a:t>3</a:t>
            </a:r>
            <a:r>
              <a:rPr lang="en-JP" sz="1400" dirty="0"/>
              <a:t> partial column (&lt; 1 km; cicles) simulated with a</a:t>
            </a:r>
            <a:r>
              <a:rPr lang="en-US" sz="1400" dirty="0"/>
              <a:t> box model accounting for boundary layer dynamics and chemistry i.e., Chemistry Land-surface Atmosphere Soil Slab (CLASS) model (van Stratum et al., 2012). Simulations (lines) used the atmospheric boundary layer height, [NO2] and [HCHO] observed at the early morning as initial conditions.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117743-9779-4345-B567-AC58AE3D6C04}"/>
              </a:ext>
            </a:extLst>
          </p:cNvPr>
          <p:cNvSpPr/>
          <p:nvPr/>
        </p:nvSpPr>
        <p:spPr>
          <a:xfrm>
            <a:off x="0" y="412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JP" sz="3200" dirty="0"/>
              <a:t>Ozone variability during the Chiba campaign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F2BBCF-7044-C145-91F1-AA5EF370D67D}"/>
              </a:ext>
            </a:extLst>
          </p:cNvPr>
          <p:cNvSpPr/>
          <p:nvPr/>
        </p:nvSpPr>
        <p:spPr>
          <a:xfrm>
            <a:off x="320252" y="707883"/>
            <a:ext cx="113019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JP" dirty="0"/>
              <a:t>MAX-DOAS O</a:t>
            </a:r>
            <a:r>
              <a:rPr lang="en-JP" baseline="-25000" dirty="0"/>
              <a:t>3</a:t>
            </a:r>
            <a:r>
              <a:rPr lang="en-JP" dirty="0"/>
              <a:t> compared with a box model during the Chiba Campaign (left). Simulations roughly reproduced the O</a:t>
            </a:r>
            <a:r>
              <a:rPr lang="en-JP" baseline="-25000" dirty="0"/>
              <a:t>3</a:t>
            </a:r>
            <a:r>
              <a:rPr lang="en-JP" dirty="0"/>
              <a:t> trend except for 28/07, when an intense southwest wind (right) bringing clean maritime air masses into the Tokyo Bay area potentially lowered by half the observed [O</a:t>
            </a:r>
            <a:r>
              <a:rPr lang="en-JP" baseline="-25000" dirty="0"/>
              <a:t>3</a:t>
            </a:r>
            <a:r>
              <a:rPr lang="en-JP" dirty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1617280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134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2021</dc:title>
  <dc:creator>DAMIANI ALESSANDRO</dc:creator>
  <cp:lastModifiedBy>DAMIANI ALESSANDRO</cp:lastModifiedBy>
  <cp:revision>21</cp:revision>
  <dcterms:created xsi:type="dcterms:W3CDTF">2021-07-29T05:09:49Z</dcterms:created>
  <dcterms:modified xsi:type="dcterms:W3CDTF">2021-07-29T08:16:26Z</dcterms:modified>
</cp:coreProperties>
</file>